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4FA4D-7C8B-4021-AE7F-C51121750636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422A0-0B3A-4644-8D44-5FA7000E46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002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2FA48-2E4C-45F6-830B-34C2975264D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4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3B180-484F-4308-B434-87E24D6BEFF2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1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657D2-FC52-4FAA-89D8-A1E26360AB5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3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F3BB4-6796-4348-824B-D4E3E2BF99A2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5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79860-0F50-47D7-9DDA-F1C8ED265526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7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4A21-D180-40E4-8A54-A10645A00B56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9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53927-D5A6-4700-9CC6-49D832CF9660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1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DA1EB-D7FB-48BA-A5C7-85EF9F96D2C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3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A6AE7-2F45-44BD-839E-8D1FC1768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A67EB-17B9-48C1-BF5B-8A605966AB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0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0AC4-5253-4B2B-845E-8C0A94B9D2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0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80B5B-BBD7-41D7-9D81-56138F8D4C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07BE-323C-4163-A4EC-1C11AD6B49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1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102C-BB48-4BCC-BB8A-78D6A5D8E4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3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7C1EB-390C-48CA-98C4-9F9CA1520B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5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D9919-18E6-4541-9C71-F3CA3BB3F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3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4C32E-6444-4BC1-B15A-E0E4D639DE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5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6DD34-F4BC-4EF1-9129-2350B2A66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1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9110C-E4EE-4F6A-BF72-B2375F8ABB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C5251-AD8C-4F50-AD5E-02920921B6A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2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3" name="Picture 5" descr="P10804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0" y="0"/>
            <a:ext cx="9144000" cy="23939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0" y="604838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8000" b="1">
                <a:solidFill>
                  <a:srgbClr val="FFFFFF"/>
                </a:solidFill>
              </a:rPr>
              <a:t>SHINE ON US</a:t>
            </a:r>
            <a:endParaRPr lang="en-US" sz="8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100" name="Picture 4" descr="P10804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r>
              <a:rPr lang="en-AU" b="1">
                <a:solidFill>
                  <a:schemeClr val="tx1"/>
                </a:solidFill>
              </a:rPr>
              <a:t>SHINE ON US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111750"/>
          </a:xfrm>
        </p:spPr>
        <p:txBody>
          <a:bodyPr/>
          <a:lstStyle/>
          <a:p>
            <a:pPr algn="ctr">
              <a:buFontTx/>
              <a:buNone/>
            </a:pPr>
            <a:r>
              <a:rPr lang="en-AU" sz="3600">
                <a:solidFill>
                  <a:schemeClr val="bg1"/>
                </a:solidFill>
              </a:rPr>
              <a:t>Earth and Heaven you created, </a:t>
            </a:r>
          </a:p>
          <a:p>
            <a:pPr algn="ctr">
              <a:buFontTx/>
              <a:buNone/>
            </a:pPr>
            <a:r>
              <a:rPr lang="en-AU" sz="3600">
                <a:solidFill>
                  <a:schemeClr val="bg1"/>
                </a:solidFill>
              </a:rPr>
              <a:t>perfect and pure in every way</a:t>
            </a:r>
          </a:p>
          <a:p>
            <a:pPr algn="ctr">
              <a:buFontTx/>
              <a:buNone/>
            </a:pPr>
            <a:r>
              <a:rPr lang="en-AU" sz="3600">
                <a:solidFill>
                  <a:schemeClr val="bg1"/>
                </a:solidFill>
              </a:rPr>
              <a:t>And man and woman in your image </a:t>
            </a:r>
          </a:p>
          <a:p>
            <a:pPr algn="ctr">
              <a:buFontTx/>
              <a:buNone/>
            </a:pPr>
            <a:r>
              <a:rPr lang="en-AU" sz="3600">
                <a:solidFill>
                  <a:schemeClr val="bg1"/>
                </a:solidFill>
              </a:rPr>
              <a:t>to live and prosper in your way.</a:t>
            </a:r>
          </a:p>
          <a:p>
            <a:pPr algn="ctr">
              <a:buFontTx/>
              <a:buNone/>
            </a:pPr>
            <a:r>
              <a:rPr lang="en-AU" sz="3600">
                <a:solidFill>
                  <a:schemeClr val="bg1"/>
                </a:solidFill>
              </a:rPr>
              <a:t>But we chose in our rebellion </a:t>
            </a:r>
          </a:p>
          <a:p>
            <a:pPr algn="ctr">
              <a:buFontTx/>
              <a:buNone/>
            </a:pPr>
            <a:r>
              <a:rPr lang="en-AU" sz="3600">
                <a:solidFill>
                  <a:schemeClr val="bg1"/>
                </a:solidFill>
              </a:rPr>
              <a:t>to try and make it on our own:</a:t>
            </a:r>
          </a:p>
          <a:p>
            <a:pPr algn="ctr">
              <a:buFontTx/>
              <a:buNone/>
            </a:pPr>
            <a:r>
              <a:rPr lang="en-AU" sz="3600">
                <a:solidFill>
                  <a:schemeClr val="bg1"/>
                </a:solidFill>
              </a:rPr>
              <a:t>A life of sin and self ambition </a:t>
            </a:r>
          </a:p>
          <a:p>
            <a:pPr algn="ctr">
              <a:buFontTx/>
              <a:buNone/>
            </a:pPr>
            <a:r>
              <a:rPr lang="en-AU" sz="3600">
                <a:solidFill>
                  <a:schemeClr val="bg1"/>
                </a:solidFill>
              </a:rPr>
              <a:t>that made death our final home.</a:t>
            </a:r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0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9" name="Picture 5" descr="P10804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107950" y="2057400"/>
            <a:ext cx="885666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But your love was too strong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To allow all your children just to carry on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So you came in your love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To shine through our darkness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through your only Son.</a:t>
            </a:r>
            <a:endParaRPr lang="en-US" sz="360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8" name="Picture 6" descr="P10804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9" name="Rectangle 7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619125" y="2009775"/>
            <a:ext cx="7905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Jesus, shine on all your children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And every day throughout the year.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Open up to us the way of lightness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Your love and mercy bright and clear, 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your love and mercy bright and clear.</a:t>
            </a:r>
          </a:p>
        </p:txBody>
      </p:sp>
    </p:spTree>
    <p:extLst>
      <p:ext uri="{BB962C8B-B14F-4D97-AF65-F5344CB8AC3E}">
        <p14:creationId xmlns:p14="http://schemas.microsoft.com/office/powerpoint/2010/main" val="284715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5" name="Picture 5" descr="P10804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863600" y="1187450"/>
            <a:ext cx="74231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You could have kept your distance,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you could have stayed away.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You could have left us hopeless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in the darkness that we’d made.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You could have stayed in heaven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in the glory that is yours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Left us to our destruction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and the fate of broken laws.</a:t>
            </a:r>
          </a:p>
        </p:txBody>
      </p:sp>
    </p:spTree>
    <p:extLst>
      <p:ext uri="{BB962C8B-B14F-4D97-AF65-F5344CB8AC3E}">
        <p14:creationId xmlns:p14="http://schemas.microsoft.com/office/powerpoint/2010/main" val="87268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1" name="Picture 3" descr="P10804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107950" y="2057400"/>
            <a:ext cx="885666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But your love was too strong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To allow all your children just to carry on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So you came in your love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To shine through our darkness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through your only Son.</a:t>
            </a:r>
            <a:endParaRPr lang="en-US" sz="360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0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9" name="Picture 3" descr="P10804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619125" y="2009775"/>
            <a:ext cx="7905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Jesus, shine on all your children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And every day throughout the year.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Open up to us the way of lightness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Your love and mercy bright and clear, 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your love and mercy bright and clear.</a:t>
            </a:r>
          </a:p>
        </p:txBody>
      </p:sp>
    </p:spTree>
    <p:extLst>
      <p:ext uri="{BB962C8B-B14F-4D97-AF65-F5344CB8AC3E}">
        <p14:creationId xmlns:p14="http://schemas.microsoft.com/office/powerpoint/2010/main" val="281045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7" name="Picture 3" descr="P10804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619125" y="2009775"/>
            <a:ext cx="7905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Jesus, shine on all your children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And every day throughout the year.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Open up to us the way of lightness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Your love and mercy bright and clear, </a:t>
            </a:r>
            <a:endParaRPr lang="en-US" sz="36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</a:rPr>
              <a:t>your love and mercy bright and clear.</a:t>
            </a:r>
          </a:p>
        </p:txBody>
      </p:sp>
    </p:spTree>
    <p:extLst>
      <p:ext uri="{BB962C8B-B14F-4D97-AF65-F5344CB8AC3E}">
        <p14:creationId xmlns:p14="http://schemas.microsoft.com/office/powerpoint/2010/main" val="4371872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On-screen Show (4:3)</PresentationFormat>
  <Paragraphs>51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SHINE ON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Christopher</cp:lastModifiedBy>
  <cp:revision>1</cp:revision>
  <dcterms:created xsi:type="dcterms:W3CDTF">2012-03-21T12:40:25Z</dcterms:created>
  <dcterms:modified xsi:type="dcterms:W3CDTF">2012-03-21T12:41:00Z</dcterms:modified>
</cp:coreProperties>
</file>